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1DB92-31DB-4F7F-9B5E-54A83A663100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1AF6D-FAC8-47C7-9CCF-B179CD210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F6D-FAC8-47C7-9CCF-B179CD2105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8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УЧИТЕЛЬ ГОДА 2025\беспилотники\L0--KWZLo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592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5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ксана\Desktop\УЧИТЕЛЬ ГОДА 2025\беспилотники\suMFcTqR6F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УЧИТЕЛЬ ГОДА 2025\беспилотники\m-98c6f1SC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8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0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УЧИТЕЛЬ ГОДА 2025\беспилотники\oxVAiTP1ZY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0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esktop\УЧИТЕЛЬ ГОДА 2025\беспилотники\kdh-804kAy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178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</cp:revision>
  <dcterms:created xsi:type="dcterms:W3CDTF">2024-12-08T19:23:44Z</dcterms:created>
  <dcterms:modified xsi:type="dcterms:W3CDTF">2024-12-08T19:27:29Z</dcterms:modified>
</cp:coreProperties>
</file>